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3"/>
  </p:normalViewPr>
  <p:slideViewPr>
    <p:cSldViewPr snapToGrid="0" snapToObjects="1">
      <p:cViewPr>
        <p:scale>
          <a:sx n="121" d="100"/>
          <a:sy n="121" d="100"/>
        </p:scale>
        <p:origin x="440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72856-01C7-9A41-A5BF-F70E788C380C}" type="datetimeFigureOut">
              <a:rPr lang="de-DE" smtClean="0"/>
              <a:t>12.01.23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A7711-6175-8C4E-85B2-483A093428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24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A7711-6175-8C4E-85B2-483A093428F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10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41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9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4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3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76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8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3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78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6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37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96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3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2C2B8A3-92AD-C4B4-01FC-C685C74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90" y="1072649"/>
            <a:ext cx="2443624" cy="47127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917EE07-0D3C-F5A2-FEC2-407D1419C00D}"/>
              </a:ext>
            </a:extLst>
          </p:cNvPr>
          <p:cNvSpPr txBox="1"/>
          <p:nvPr/>
        </p:nvSpPr>
        <p:spPr>
          <a:xfrm>
            <a:off x="1287886" y="2644170"/>
            <a:ext cx="5344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TreeHeight</a:t>
            </a:r>
            <a:endParaRPr lang="de-DE" sz="9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8" name="Grafik 7" descr="Ein Bild, das Pfeil enthält.&#10;&#10;Automatisch generierte Beschreibung">
            <a:extLst>
              <a:ext uri="{FF2B5EF4-FFF2-40B4-BE49-F238E27FC236}">
                <a16:creationId xmlns:a16="http://schemas.microsoft.com/office/drawing/2014/main" id="{7D304D6E-F267-922C-4A35-6254817C4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6" b="95215" l="9961" r="89844">
                        <a14:foregroundMark x1="48633" y1="8301" x2="48633" y2="8301"/>
                        <a14:foregroundMark x1="48633" y1="9180" x2="48633" y2="9180"/>
                        <a14:foregroundMark x1="49414" y1="5176" x2="49414" y2="5176"/>
                        <a14:foregroundMark x1="46289" y1="95215" x2="46289" y2="95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797" y="2644170"/>
            <a:ext cx="1411757" cy="1411757"/>
          </a:xfrm>
          <a:prstGeom prst="rect">
            <a:avLst/>
          </a:prstGeom>
        </p:spPr>
      </p:pic>
      <p:pic>
        <p:nvPicPr>
          <p:cNvPr id="11" name="Grafik 10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2B5B4A67-F239-B23C-5C4F-17FB9EC93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778" y="678656"/>
            <a:ext cx="5500687" cy="5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38CEC-41FE-1E31-230C-E13FE27D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892F87D-9EAE-82F6-183B-6B08BF19E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Grafik 5" descr="Ein Bild, das Pfeil enthält.&#10;&#10;Automatisch generierte Beschreibung">
            <a:extLst>
              <a:ext uri="{FF2B5EF4-FFF2-40B4-BE49-F238E27FC236}">
                <a16:creationId xmlns:a16="http://schemas.microsoft.com/office/drawing/2014/main" id="{BC1571E6-41D4-2E11-C1A6-5AD024AC9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6" b="95215" l="9961" r="89844">
                        <a14:foregroundMark x1="48633" y1="8301" x2="48633" y2="8301"/>
                        <a14:foregroundMark x1="48633" y1="9180" x2="48633" y2="9180"/>
                        <a14:foregroundMark x1="49414" y1="5176" x2="49414" y2="5176"/>
                        <a14:foregroundMark x1="46289" y1="95215" x2="46289" y2="95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797" y="2644170"/>
            <a:ext cx="1411757" cy="14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3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2C2B8A3-92AD-C4B4-01FC-C685C742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490" y="1072649"/>
            <a:ext cx="2443624" cy="47127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917EE07-0D3C-F5A2-FEC2-407D1419C00D}"/>
              </a:ext>
            </a:extLst>
          </p:cNvPr>
          <p:cNvSpPr txBox="1"/>
          <p:nvPr/>
        </p:nvSpPr>
        <p:spPr>
          <a:xfrm>
            <a:off x="1287886" y="2644170"/>
            <a:ext cx="5344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TreeHeight</a:t>
            </a:r>
            <a:endParaRPr lang="de-DE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DBBD38-ED95-E71B-2393-81AD78441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90" y="1072647"/>
            <a:ext cx="2443624" cy="4712703"/>
          </a:xfrm>
          <a:prstGeom prst="rect">
            <a:avLst/>
          </a:prstGeom>
        </p:spPr>
      </p:pic>
      <p:pic>
        <p:nvPicPr>
          <p:cNvPr id="7" name="Grafik 6" descr="Ein Bild, das Pfeil enthält.&#10;&#10;Automatisch generierte Beschreibung">
            <a:extLst>
              <a:ext uri="{FF2B5EF4-FFF2-40B4-BE49-F238E27FC236}">
                <a16:creationId xmlns:a16="http://schemas.microsoft.com/office/drawing/2014/main" id="{6B6C1F37-A094-306A-9A1B-0C8AE1D14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6" b="95215" l="9961" r="89844">
                        <a14:foregroundMark x1="48633" y1="8301" x2="48633" y2="8301"/>
                        <a14:foregroundMark x1="48633" y1="9180" x2="48633" y2="9180"/>
                        <a14:foregroundMark x1="49414" y1="5176" x2="49414" y2="5176"/>
                        <a14:foregroundMark x1="46289" y1="95215" x2="46289" y2="95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797" y="2644170"/>
            <a:ext cx="1411757" cy="14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77B741-356F-96D0-DD6C-9325BAE6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63" y="643466"/>
            <a:ext cx="857087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63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A1CFD9D-143A-1629-37FF-CAAD0F4F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5545"/>
            <a:ext cx="2215347" cy="427245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91100F2-99A0-4BBB-A181-5D42219A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47" y="0"/>
            <a:ext cx="3556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F27651B-E9CD-5735-660D-73EDD515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347" y="2585545"/>
            <a:ext cx="2215347" cy="42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12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</Words>
  <Application>Microsoft Macintosh PowerPoint</Application>
  <PresentationFormat>Breitbild</PresentationFormat>
  <Paragraphs>3</Paragraphs>
  <Slides>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Apple Symbols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Vogt</dc:creator>
  <cp:lastModifiedBy>Jan Vogt</cp:lastModifiedBy>
  <cp:revision>5</cp:revision>
  <dcterms:created xsi:type="dcterms:W3CDTF">2023-01-12T15:11:36Z</dcterms:created>
  <dcterms:modified xsi:type="dcterms:W3CDTF">2023-01-15T13:46:32Z</dcterms:modified>
</cp:coreProperties>
</file>